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71" r:id="rId4"/>
    <p:sldId id="260" r:id="rId5"/>
    <p:sldId id="267" r:id="rId6"/>
    <p:sldId id="263" r:id="rId7"/>
    <p:sldId id="258" r:id="rId8"/>
    <p:sldId id="261" r:id="rId9"/>
    <p:sldId id="268" r:id="rId10"/>
    <p:sldId id="269" r:id="rId11"/>
    <p:sldId id="270" r:id="rId12"/>
    <p:sldId id="264" r:id="rId13"/>
    <p:sldId id="262" r:id="rId14"/>
    <p:sldId id="259" r:id="rId15"/>
    <p:sldId id="265" r:id="rId16"/>
    <p:sldId id="266" r:id="rId17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899" autoAdjust="0"/>
  </p:normalViewPr>
  <p:slideViewPr>
    <p:cSldViewPr>
      <p:cViewPr>
        <p:scale>
          <a:sx n="110" d="100"/>
          <a:sy n="110" d="100"/>
        </p:scale>
        <p:origin x="-396" y="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14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264E32FC-3D6C-46F9-9FD8-BF7D85BC2D1A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A06F8A3-D64D-476F-889E-59C04288C3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FEBDBD6-6388-4FE8-A297-E4D0AA998A37}" type="datetime1">
              <a:rPr lang="en-US" smtClean="0"/>
              <a:pPr/>
              <a:t>2/12/2010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286500"/>
            <a:ext cx="86868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200" y="2590800"/>
            <a:ext cx="4800600" cy="35353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F16DEE-F8F7-41DE-8C50-4D9B2EB03330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F3B5F3B-C8B1-4BAE-9CC8-7BAC72CB7805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2590800"/>
            <a:ext cx="4800600" cy="35353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286500"/>
            <a:ext cx="8915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854AF7-C185-41F6-9DBF-34406D2E6C34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0E5B858-5B7B-49EA-A909-8D6FC959CB01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E23CAC8-2494-4A2F-8861-6C2EE322CA2F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4F7264D-A44A-4D84-BDD1-ABEA1F141482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BF1FFC-EEC1-4EBF-B369-1801BC8E2B9A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769F6C1-B736-4C06-8CA9-5BC3453B05EF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9BC2B3C-16BD-4DF8-B77E-533F7CCEDD71}" type="datetime1">
              <a:rPr lang="en-US" smtClean="0"/>
              <a:pPr/>
              <a:t>2/12/2010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900F0B-162C-4F51-8FBC-A8132BB4159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 cstate="print"/>
          <a:stretch>
            <a:fillRect/>
          </a:stretch>
        </p:blipFill>
        <p:spPr bwMode="auto">
          <a:xfrm>
            <a:off x="762000" y="533400"/>
            <a:ext cx="1447799" cy="7043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jmavares\My Documents\Documents\ProEnergy\Proenergy\ProEnergy Logo RGB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629400" y="457200"/>
            <a:ext cx="1828800" cy="8382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41087-31D2-4948-88C7-B677995A237C}" type="datetimeFigureOut">
              <a:rPr lang="en-US" smtClean="0"/>
              <a:pPr/>
              <a:t>2/12/2010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17437-1A23-400E-8543-785F4C6AB6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COORPORACION VENEZOLANA DE GUAYANA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962400"/>
            <a:ext cx="6400800" cy="1752600"/>
          </a:xfrm>
        </p:spPr>
        <p:txBody>
          <a:bodyPr/>
          <a:lstStyle/>
          <a:p>
            <a:r>
              <a:rPr lang="en-US" dirty="0" smtClean="0"/>
              <a:t>EQUIPOS DE GENERACION</a:t>
            </a:r>
            <a:br>
              <a:rPr lang="en-US" dirty="0" smtClean="0"/>
            </a:br>
            <a:r>
              <a:rPr lang="en-US" dirty="0" smtClean="0"/>
              <a:t>CICLO SENCILLO Y CICLO COMBINADO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GE LM6000 </a:t>
            </a:r>
            <a:r>
              <a:rPr lang="en-US" sz="2400" dirty="0" err="1" smtClean="0"/>
              <a:t>Ciclo</a:t>
            </a:r>
            <a:r>
              <a:rPr lang="en-US" sz="2400" dirty="0" smtClean="0"/>
              <a:t> </a:t>
            </a:r>
            <a:r>
              <a:rPr lang="en-US" sz="2400" dirty="0" err="1" smtClean="0"/>
              <a:t>Combinado</a:t>
            </a:r>
            <a:endParaRPr lang="en-US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676400"/>
            <a:ext cx="3812515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590800"/>
            <a:ext cx="36957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457200" y="1447800"/>
          <a:ext cx="7743825" cy="5011738"/>
        </p:xfrm>
        <a:graphic>
          <a:graphicData uri="http://schemas.openxmlformats.org/presentationml/2006/ole">
            <p:oleObj spid="_x0000_s9218" name="Acrobat Document" r:id="rId3" imgW="11658600" imgH="754380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GE 7FA </a:t>
            </a:r>
            <a:r>
              <a:rPr lang="en-US" sz="2800" dirty="0" err="1" smtClean="0"/>
              <a:t>Ciclo</a:t>
            </a:r>
            <a:r>
              <a:rPr lang="en-US" sz="2800" dirty="0" smtClean="0"/>
              <a:t> </a:t>
            </a:r>
            <a:r>
              <a:rPr lang="en-US" sz="2800" dirty="0" err="1" smtClean="0"/>
              <a:t>Combinado</a:t>
            </a:r>
            <a:endParaRPr lang="en-US" sz="2800" dirty="0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914400" y="1676400"/>
          <a:ext cx="7286625" cy="4524375"/>
        </p:xfrm>
        <a:graphic>
          <a:graphicData uri="http://schemas.openxmlformats.org/presentationml/2006/ole">
            <p:oleObj spid="_x0000_s7170" name="Acrobat Document" r:id="rId3" imgW="7286625" imgH="4524137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CVG GE FRAME 7 FA</a:t>
            </a:r>
            <a:endParaRPr lang="en-US" sz="3600" dirty="0"/>
          </a:p>
        </p:txBody>
      </p:sp>
      <p:pic>
        <p:nvPicPr>
          <p:cNvPr id="5122" name="Picture 2" descr="C:\Documents and Settings\jmavares\My Documents\Documents\References\7F-Frame\Humidificador I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676400"/>
            <a:ext cx="3048000" cy="2286000"/>
          </a:xfrm>
          <a:prstGeom prst="rect">
            <a:avLst/>
          </a:prstGeom>
          <a:noFill/>
        </p:spPr>
      </p:pic>
      <p:pic>
        <p:nvPicPr>
          <p:cNvPr id="5123" name="Picture 3" descr="C:\Documents and Settings\jmavares\My Documents\Documents\References\7F-Frame\Tenaska\Photos (2) 102309 Tenaska GTs\GE Greenville 0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76400"/>
            <a:ext cx="3047720" cy="2286000"/>
          </a:xfrm>
          <a:prstGeom prst="rect">
            <a:avLst/>
          </a:prstGeom>
          <a:noFill/>
        </p:spPr>
      </p:pic>
      <p:pic>
        <p:nvPicPr>
          <p:cNvPr id="5124" name="Picture 4" descr="C:\Documents and Settings\jmavares\My Documents\Documents\References\7F-Frame\Tenaska\Photos (1) 102309 Tenaska GTs\GE Greenville 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4114800"/>
            <a:ext cx="304772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0242" name="Object 4"/>
          <p:cNvGraphicFramePr>
            <a:graphicFrameLocks noChangeAspect="1"/>
          </p:cNvGraphicFramePr>
          <p:nvPr/>
        </p:nvGraphicFramePr>
        <p:xfrm>
          <a:off x="609600" y="1524000"/>
          <a:ext cx="7875588" cy="5095875"/>
        </p:xfrm>
        <a:graphic>
          <a:graphicData uri="http://schemas.openxmlformats.org/presentationml/2006/ole">
            <p:oleObj spid="_x0000_s10242" name="Acrobat Document" r:id="rId3" imgW="11658600" imgH="754380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Performances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1447800"/>
            <a:ext cx="8229600" cy="4724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Simple Cycle Performance	60Hz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Serial Number		298957-298958-298959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Output			171.7 MW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Heat Rate		9,360 Btu/kWh 	(9,873 kJ/kWh)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Pressure Ratio		16.0:1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Mass Flow		981 lb/sec 		(445 kg/sec)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Turbine Speed		3600 rpm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Exhaust Temperature	1,114°F 		(601°C)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Model Designation		PG7241FA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Fuel Consumption 		272		(Liters/Mw-hr)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11,572		(Gallons/hr)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	1,559,591		(Cubic-Feet/hr)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Combined Cycle Performance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60 Hz		 	(S107FA)			60 Hz (S207FA)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Net Plant Output		262.6 MW			529.9 MW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Heat Rate		6090 Btu/kWh (6,424 kJ/kWh)	6040 Btu/kWh (6,371 kJ/kWh)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Net Plant Efficiency		56.0%			56.5%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GT Number &amp; Type		1 x MS7001FA		2 x MS7001FA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 FRAME 7 EA</a:t>
            </a:r>
            <a:endParaRPr 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524000"/>
            <a:ext cx="6629400" cy="440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CVG GE FRAME 7EA</a:t>
            </a:r>
            <a:endParaRPr lang="en-US" sz="3600" dirty="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381000" y="2971800"/>
          <a:ext cx="4076700" cy="3150177"/>
        </p:xfrm>
        <a:graphic>
          <a:graphicData uri="http://schemas.openxmlformats.org/presentationml/2006/ole">
            <p:oleObj spid="_x0000_s6147" name="Acrobat Document" r:id="rId3" imgW="7543800" imgH="5829300" progId="AcroExch.Document.7">
              <p:embed/>
            </p:oleObj>
          </a:graphicData>
        </a:graphic>
      </p:graphicFrame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4724400" y="1828800"/>
          <a:ext cx="4043082" cy="3124200"/>
        </p:xfrm>
        <a:graphic>
          <a:graphicData uri="http://schemas.openxmlformats.org/presentationml/2006/ole">
            <p:oleObj spid="_x0000_s6150" name="Acrobat Document" r:id="rId4" imgW="7543800" imgH="582930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Performance GE 7EA</a:t>
            </a:r>
            <a:endParaRPr 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66800" y="1447800"/>
            <a:ext cx="7162800" cy="568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b="1" u="sng" dirty="0">
                <a:latin typeface="Calibri" pitchFamily="34" charset="0"/>
              </a:rPr>
              <a:t>Simple Cycle Performance</a:t>
            </a:r>
            <a:r>
              <a:rPr lang="en-US" b="1" dirty="0">
                <a:latin typeface="Calibri" pitchFamily="34" charset="0"/>
              </a:rPr>
              <a:t>	60Hz</a:t>
            </a:r>
            <a:r>
              <a:rPr lang="en-US" dirty="0">
                <a:latin typeface="Calibri" pitchFamily="34" charset="0"/>
              </a:rPr>
              <a:t>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Output		84.4 MW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Heat Rate		10,480 Btu/kWh 	(11,100 kJ/kWh)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Mass Flow		2361 lb/sec 	(1071 kg/sec)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Turbine Speed		3600 rpm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Exhaust Temperature	995°F 		(538°C)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Model Designation	(PG7121)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Fuel Consumption 	305		(Liters/Mw-hr)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Gas			864,462		(Cubic-Feet/hr)) 	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>
                <a:latin typeface="Calibri" pitchFamily="34" charset="0"/>
              </a:rPr>
              <a:t>Liquid fuel is an </a:t>
            </a:r>
            <a:r>
              <a:rPr lang="en-US" dirty="0" smtClean="0">
                <a:latin typeface="Calibri" pitchFamily="34" charset="0"/>
              </a:rPr>
              <a:t>Option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b="1" u="sng" dirty="0" smtClean="0">
                <a:latin typeface="Calibri" pitchFamily="34" charset="0"/>
              </a:rPr>
              <a:t>Combine Cycle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 smtClean="0">
                <a:latin typeface="Calibri" pitchFamily="34" charset="0"/>
              </a:rPr>
              <a:t>Output		130 MW		1 x 1  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r>
              <a:rPr lang="en-US" dirty="0" smtClean="0">
                <a:latin typeface="Calibri" pitchFamily="34" charset="0"/>
              </a:rPr>
              <a:t>Heat Rate		6,800 Btu/KWh	(7,173 </a:t>
            </a:r>
            <a:r>
              <a:rPr lang="en-US" dirty="0" err="1" smtClean="0">
                <a:latin typeface="Calibri" pitchFamily="34" charset="0"/>
              </a:rPr>
              <a:t>Kj</a:t>
            </a:r>
            <a:r>
              <a:rPr lang="en-US" dirty="0" smtClean="0">
                <a:latin typeface="Calibri" pitchFamily="34" charset="0"/>
              </a:rPr>
              <a:t>/KWh)</a:t>
            </a:r>
          </a:p>
          <a:p>
            <a:pPr marL="2628900" lvl="5" indent="-342900">
              <a:spcBef>
                <a:spcPct val="20000"/>
              </a:spcBef>
            </a:pPr>
            <a:r>
              <a:rPr lang="en-US" dirty="0" smtClean="0">
                <a:latin typeface="Calibri" pitchFamily="34" charset="0"/>
              </a:rPr>
              <a:t>	   264 MW		2 x 1</a:t>
            </a:r>
          </a:p>
          <a:p>
            <a:pPr marL="2628900" lvl="5" indent="-342900">
              <a:spcBef>
                <a:spcPct val="20000"/>
              </a:spcBef>
            </a:pPr>
            <a:r>
              <a:rPr lang="en-US" dirty="0">
                <a:latin typeface="Calibri" pitchFamily="34" charset="0"/>
              </a:rPr>
              <a:t>	</a:t>
            </a:r>
            <a:r>
              <a:rPr lang="en-US" dirty="0" smtClean="0">
                <a:latin typeface="Calibri" pitchFamily="34" charset="0"/>
              </a:rPr>
              <a:t>   6,700BTU/KWh	 (7,087 </a:t>
            </a:r>
            <a:r>
              <a:rPr lang="en-US" dirty="0" err="1" smtClean="0">
                <a:latin typeface="Calibri" pitchFamily="34" charset="0"/>
              </a:rPr>
              <a:t>Kj</a:t>
            </a:r>
            <a:r>
              <a:rPr lang="en-US" dirty="0" smtClean="0">
                <a:latin typeface="Calibri" pitchFamily="34" charset="0"/>
              </a:rPr>
              <a:t>/KWh)</a:t>
            </a:r>
          </a:p>
          <a:p>
            <a:pPr marL="2628900" lvl="5" indent="-342900">
              <a:spcBef>
                <a:spcPct val="20000"/>
              </a:spcBef>
            </a:pPr>
            <a:endParaRPr lang="en-US" dirty="0"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194" name="Object 4"/>
          <p:cNvGraphicFramePr>
            <a:graphicFrameLocks noChangeAspect="1"/>
          </p:cNvGraphicFramePr>
          <p:nvPr/>
        </p:nvGraphicFramePr>
        <p:xfrm>
          <a:off x="685800" y="1371600"/>
          <a:ext cx="8112125" cy="5249863"/>
        </p:xfrm>
        <a:graphic>
          <a:graphicData uri="http://schemas.openxmlformats.org/presentationml/2006/ole">
            <p:oleObj spid="_x0000_s8194" name="Acrobat Document" r:id="rId3" imgW="11658600" imgH="754380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CVG LM6000</a:t>
            </a:r>
            <a:endParaRPr lang="en-US" dirty="0"/>
          </a:p>
        </p:txBody>
      </p:sp>
      <p:pic>
        <p:nvPicPr>
          <p:cNvPr id="4098" name="Picture 2" descr="C:\Documents and Settings\jmavares\My Documents\My Pictures\BlackBerry\IMG00123-20100125-12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600200"/>
            <a:ext cx="2928408" cy="2196306"/>
          </a:xfrm>
          <a:prstGeom prst="rect">
            <a:avLst/>
          </a:prstGeom>
          <a:noFill/>
        </p:spPr>
      </p:pic>
      <p:pic>
        <p:nvPicPr>
          <p:cNvPr id="4099" name="Picture 3" descr="C:\Documents and Settings\jmavares\My Documents\My Pictures\BlackBerry\IMG00126-20100125-12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4114800"/>
            <a:ext cx="3022600" cy="2266950"/>
          </a:xfrm>
          <a:prstGeom prst="rect">
            <a:avLst/>
          </a:prstGeom>
          <a:noFill/>
        </p:spPr>
      </p:pic>
      <p:pic>
        <p:nvPicPr>
          <p:cNvPr id="4100" name="Picture 4" descr="C:\Documents and Settings\jmavares\My Documents\My Pictures\BlackBerry\IMG00133-20100201-07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676400"/>
            <a:ext cx="2997200" cy="2247900"/>
          </a:xfrm>
          <a:prstGeom prst="rect">
            <a:avLst/>
          </a:prstGeom>
          <a:noFill/>
        </p:spPr>
      </p:pic>
      <p:pic>
        <p:nvPicPr>
          <p:cNvPr id="4101" name="Picture 5" descr="C:\Documents and Settings\jmavares\My Documents\My Pictures\BlackBerry\IMG00121-20100125-12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4114800"/>
            <a:ext cx="3048000" cy="205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GE LM6000 </a:t>
            </a:r>
            <a:r>
              <a:rPr lang="en-US" sz="2800" dirty="0" err="1" smtClean="0"/>
              <a:t>Ciclo</a:t>
            </a:r>
            <a:r>
              <a:rPr lang="en-US" sz="2800" dirty="0" smtClean="0"/>
              <a:t> </a:t>
            </a:r>
            <a:r>
              <a:rPr lang="en-US" sz="2800" dirty="0" err="1" smtClean="0"/>
              <a:t>Abierto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76400"/>
            <a:ext cx="8153400" cy="445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Performance LM6000</a:t>
            </a:r>
            <a:endParaRPr lang="en-US" sz="28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/>
            <a:r>
              <a:rPr lang="en-US" sz="1400" b="1" dirty="0" smtClean="0"/>
              <a:t>Simple Cycle Performance	60Hz</a:t>
            </a:r>
            <a:r>
              <a:rPr lang="en-US" sz="1400" dirty="0" smtClean="0"/>
              <a:t> </a:t>
            </a:r>
          </a:p>
          <a:p>
            <a:pPr eaLnBrk="1" hangingPunct="1"/>
            <a:r>
              <a:rPr lang="en-US" sz="1400" dirty="0" smtClean="0"/>
              <a:t>Output			48 MW </a:t>
            </a:r>
          </a:p>
          <a:p>
            <a:pPr eaLnBrk="1" hangingPunct="1"/>
            <a:r>
              <a:rPr lang="en-US" sz="1400" dirty="0" smtClean="0"/>
              <a:t>Heat Rate		8434 Btu/kWh 	(8916 kJ/kWh) </a:t>
            </a:r>
          </a:p>
          <a:p>
            <a:pPr eaLnBrk="1" hangingPunct="1"/>
            <a:r>
              <a:rPr lang="en-US" sz="1400" dirty="0" smtClean="0"/>
              <a:t>Shafts			2</a:t>
            </a:r>
          </a:p>
          <a:p>
            <a:pPr eaLnBrk="1" hangingPunct="1"/>
            <a:r>
              <a:rPr lang="en-US" sz="1400" dirty="0" smtClean="0"/>
              <a:t>Exhaust Flow 		295 lb/sec 		(134 kg/sec) </a:t>
            </a:r>
          </a:p>
          <a:p>
            <a:pPr eaLnBrk="1" hangingPunct="1"/>
            <a:r>
              <a:rPr lang="en-US" sz="1400" dirty="0" smtClean="0"/>
              <a:t>Turbine Speed		3600 rpm </a:t>
            </a:r>
          </a:p>
          <a:p>
            <a:pPr eaLnBrk="1" hangingPunct="1"/>
            <a:r>
              <a:rPr lang="en-US" sz="1400" dirty="0" smtClean="0"/>
              <a:t>Exhaust Temperature	826°F 		(441°C) </a:t>
            </a:r>
          </a:p>
          <a:p>
            <a:pPr eaLnBrk="1" hangingPunct="1"/>
            <a:r>
              <a:rPr lang="en-US" sz="1400" dirty="0" smtClean="0"/>
              <a:t>Model Designation		LM6000PC</a:t>
            </a:r>
          </a:p>
          <a:p>
            <a:pPr eaLnBrk="1" hangingPunct="1"/>
            <a:r>
              <a:rPr lang="en-US" sz="1400" dirty="0" smtClean="0"/>
              <a:t>Fuel Consumption 		244.97		(Liters/Mw-hr)</a:t>
            </a:r>
          </a:p>
          <a:p>
            <a:pPr eaLnBrk="1" hangingPunct="1"/>
            <a:r>
              <a:rPr lang="en-US" sz="1400" dirty="0" smtClean="0"/>
              <a:t>Liquid			2903		(Gallons/Hr)</a:t>
            </a:r>
          </a:p>
          <a:p>
            <a:pPr eaLnBrk="1" hangingPunct="1"/>
            <a:r>
              <a:rPr lang="en-US" sz="1400" dirty="0" smtClean="0"/>
              <a:t>Gas			391,279		(Cubic feet/Hr)</a:t>
            </a:r>
          </a:p>
          <a:p>
            <a:pPr lvl="4" eaLnBrk="1" hangingPunct="1"/>
            <a:r>
              <a:rPr lang="en-US" sz="2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LM6000 </a:t>
            </a:r>
            <a:r>
              <a:rPr lang="en-US" sz="2800" dirty="0" err="1" smtClean="0"/>
              <a:t>Ciclo</a:t>
            </a:r>
            <a:r>
              <a:rPr lang="en-US" sz="2800" dirty="0" smtClean="0"/>
              <a:t> </a:t>
            </a:r>
            <a:r>
              <a:rPr lang="en-US" sz="2800" dirty="0" err="1" smtClean="0"/>
              <a:t>Combinado</a:t>
            </a:r>
            <a:endParaRPr lang="en-US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524000"/>
            <a:ext cx="6400799" cy="4336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52</Words>
  <Application>Microsoft Office PowerPoint</Application>
  <PresentationFormat>On-screen Show (4:3)</PresentationFormat>
  <Paragraphs>59</Paragraphs>
  <Slides>15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Office Theme</vt:lpstr>
      <vt:lpstr>Custom Design</vt:lpstr>
      <vt:lpstr>Acrobat Document</vt:lpstr>
      <vt:lpstr>COORPORACION VENEZOLANA DE GUAYANA</vt:lpstr>
      <vt:lpstr>GE FRAME 7 EA</vt:lpstr>
      <vt:lpstr>CVG GE FRAME 7EA</vt:lpstr>
      <vt:lpstr>Performance GE 7EA</vt:lpstr>
      <vt:lpstr>Slide 5</vt:lpstr>
      <vt:lpstr>CVG LM6000</vt:lpstr>
      <vt:lpstr>GE LM6000 Ciclo Abierto</vt:lpstr>
      <vt:lpstr>Performance LM6000</vt:lpstr>
      <vt:lpstr>LM6000 Ciclo Combinado</vt:lpstr>
      <vt:lpstr>GE LM6000 Ciclo Combinado</vt:lpstr>
      <vt:lpstr>Slide 11</vt:lpstr>
      <vt:lpstr>GE 7FA Ciclo Combinado</vt:lpstr>
      <vt:lpstr>CVG GE FRAME 7 FA</vt:lpstr>
      <vt:lpstr>Slide 14</vt:lpstr>
      <vt:lpstr>Performances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Joaquin Mavares</dc:creator>
  <cp:lastModifiedBy>Joaquin Mavares</cp:lastModifiedBy>
  <cp:revision>11</cp:revision>
  <dcterms:created xsi:type="dcterms:W3CDTF">2010-02-13T03:31:36Z</dcterms:created>
  <dcterms:modified xsi:type="dcterms:W3CDTF">2010-02-13T05:08:20Z</dcterms:modified>
</cp:coreProperties>
</file>